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6858000" cy="9945688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CC66"/>
    <a:srgbClr val="FFCC00"/>
    <a:srgbClr val="FF6600"/>
    <a:srgbClr val="FF6699"/>
    <a:srgbClr val="000000"/>
    <a:srgbClr val="E94708"/>
    <a:srgbClr val="006600"/>
    <a:srgbClr val="0099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7" d="100"/>
          <a:sy n="47" d="100"/>
        </p:scale>
        <p:origin x="2268" y="66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71799" cy="499011"/>
          </a:xfrm>
          <a:prstGeom prst="rect">
            <a:avLst/>
          </a:prstGeom>
        </p:spPr>
        <p:txBody>
          <a:bodyPr vert="horz" lIns="91880" tIns="45940" rIns="91880" bIns="45940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6" y="0"/>
            <a:ext cx="2971799" cy="499011"/>
          </a:xfrm>
          <a:prstGeom prst="rect">
            <a:avLst/>
          </a:prstGeom>
        </p:spPr>
        <p:txBody>
          <a:bodyPr vert="horz" lIns="91880" tIns="45940" rIns="91880" bIns="45940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2017/9/29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32025" y="1241425"/>
            <a:ext cx="2393950" cy="3359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80" tIns="45940" rIns="91880" bIns="4594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4"/>
            <a:ext cx="5486400" cy="3916114"/>
          </a:xfrm>
          <a:prstGeom prst="rect">
            <a:avLst/>
          </a:prstGeom>
        </p:spPr>
        <p:txBody>
          <a:bodyPr vert="horz" lIns="91880" tIns="45940" rIns="91880" bIns="4594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446680"/>
            <a:ext cx="2971799" cy="499010"/>
          </a:xfrm>
          <a:prstGeom prst="rect">
            <a:avLst/>
          </a:prstGeom>
        </p:spPr>
        <p:txBody>
          <a:bodyPr vert="horz" lIns="91880" tIns="45940" rIns="91880" bIns="45940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6" y="9446680"/>
            <a:ext cx="2971799" cy="499010"/>
          </a:xfrm>
          <a:prstGeom prst="rect">
            <a:avLst/>
          </a:prstGeom>
        </p:spPr>
        <p:txBody>
          <a:bodyPr vert="horz" lIns="91880" tIns="45940" rIns="91880" bIns="45940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9/29/2017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33" y="9500353"/>
            <a:ext cx="7776107" cy="1407359"/>
          </a:xfrm>
          <a:prstGeom prst="rect">
            <a:avLst/>
          </a:prstGeom>
          <a:solidFill>
            <a:srgbClr val="006600"/>
          </a:solidFill>
          <a:ln>
            <a:noFill/>
          </a:ln>
          <a:effectLst/>
          <a:extLst/>
        </p:spPr>
      </p:pic>
      <p:pic>
        <p:nvPicPr>
          <p:cNvPr id="2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996" y="2316479"/>
            <a:ext cx="6991022" cy="6065597"/>
          </a:xfrm>
          <a:prstGeom prst="rect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7788275" cy="822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20" y="8784830"/>
            <a:ext cx="7775574" cy="705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TextBox 31"/>
          <p:cNvSpPr txBox="1"/>
          <p:nvPr/>
        </p:nvSpPr>
        <p:spPr>
          <a:xfrm>
            <a:off x="107479" y="9546521"/>
            <a:ext cx="26305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 smtClean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㈱ミツムラ</a:t>
            </a:r>
            <a:endParaRPr lang="en-US" altLang="ja-JP" sz="3200" dirty="0" smtClean="0">
              <a:solidFill>
                <a:schemeClr val="bg1"/>
              </a:solidFill>
              <a:latin typeface="HGPSoeiKakugothicUB" pitchFamily="34" charset="-128"/>
              <a:ea typeface="HGPSoeiKakugothicUB" pitchFamily="34" charset="-128"/>
            </a:endParaRPr>
          </a:p>
          <a:p>
            <a:pPr algn="ctr"/>
            <a:r>
              <a:rPr lang="ja-JP" altLang="en-US" sz="3200" dirty="0" smtClean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せんし堂薬局</a:t>
            </a:r>
            <a:endParaRPr lang="en-US" sz="3200" dirty="0">
              <a:solidFill>
                <a:schemeClr val="bg1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739537" y="9500354"/>
            <a:ext cx="44613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b="1" u="sng" smtClean="0">
                <a:latin typeface="HGPSoeiKakugothicUB" pitchFamily="34" charset="-128"/>
                <a:ea typeface="HGPSoeiKakugothicUB" pitchFamily="34" charset="-128"/>
              </a:rPr>
              <a:t>03-5926-6313</a:t>
            </a:r>
            <a:r>
              <a:rPr lang="ja-JP" altLang="en-US" sz="2800" b="1" u="sng" dirty="0" smtClean="0">
                <a:latin typeface="HGPSoeiKakugothicUB" pitchFamily="34" charset="-128"/>
                <a:ea typeface="HGPSoeiKakugothicUB" pitchFamily="34" charset="-128"/>
              </a:rPr>
              <a:t>　</a:t>
            </a:r>
            <a:r>
              <a:rPr lang="ja-JP" altLang="en-US" sz="28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ﾐﾂﾑﾗ</a:t>
            </a:r>
            <a:r>
              <a:rPr lang="ja-JP" altLang="en-US" sz="14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まで</a:t>
            </a:r>
            <a:r>
              <a:rPr lang="ja-JP" altLang="en-US" sz="1400" b="1" u="sng" dirty="0" smtClean="0">
                <a:latin typeface="HGPSoeiKakugothicUB" pitchFamily="34" charset="-128"/>
                <a:ea typeface="HGPSoeiKakugothicUB" pitchFamily="34" charset="-128"/>
              </a:rPr>
              <a:t>　</a:t>
            </a:r>
            <a:endParaRPr lang="en-US" altLang="ja-JP" sz="2800" b="1" u="sng" dirty="0" smtClean="0">
              <a:latin typeface="HGPSoeiKakugothicUB" pitchFamily="34" charset="-128"/>
              <a:ea typeface="HGPSoeiKakugothicUB" pitchFamily="34" charset="-128"/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一本松店（本部）</a:t>
            </a:r>
            <a:endParaRPr lang="en-US" altLang="ja-JP" sz="1400" dirty="0" smtClean="0">
              <a:solidFill>
                <a:schemeClr val="bg1"/>
              </a:solidFill>
              <a:latin typeface="HGPSoeiKakugothicUB" pitchFamily="34" charset="-128"/>
              <a:ea typeface="HGPSoeiKakugothicUB" pitchFamily="34" charset="-128"/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〒</a:t>
            </a:r>
            <a:r>
              <a:rPr lang="en-US" altLang="ja-JP" sz="1400" dirty="0" smtClean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350-0242</a:t>
            </a:r>
            <a:endParaRPr lang="en-US" altLang="ja-JP" sz="1400" dirty="0">
              <a:solidFill>
                <a:schemeClr val="bg1"/>
              </a:solidFill>
              <a:latin typeface="HGPSoeiKakugothicUB" pitchFamily="34" charset="-128"/>
              <a:ea typeface="HGPSoeiKakugothicUB" pitchFamily="34" charset="-128"/>
            </a:endParaRPr>
          </a:p>
          <a:p>
            <a:r>
              <a:rPr lang="ja-JP" altLang="en-US" sz="1400" dirty="0" smtClean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坂戸市厚川</a:t>
            </a:r>
            <a:r>
              <a:rPr lang="en-US" altLang="ja-JP" sz="1400" dirty="0" smtClean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14-23</a:t>
            </a:r>
          </a:p>
          <a:p>
            <a:r>
              <a:rPr lang="en-US" altLang="ja-JP" sz="1400" dirty="0" smtClean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Http://www.sensido.jp/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981871" y="10015508"/>
            <a:ext cx="1087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200" dirty="0" smtClean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営業</a:t>
            </a:r>
            <a:r>
              <a:rPr lang="zh-TW" altLang="en-US" sz="1200" dirty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時間</a:t>
            </a:r>
          </a:p>
          <a:p>
            <a:endParaRPr lang="zh-TW" altLang="en-US" sz="1200" dirty="0">
              <a:solidFill>
                <a:schemeClr val="bg1"/>
              </a:solidFill>
              <a:latin typeface="HGPSoeiKakugothicUB" pitchFamily="34" charset="-128"/>
              <a:ea typeface="HGPSoeiKakugothicUB" pitchFamily="34" charset="-128"/>
            </a:endParaRPr>
          </a:p>
          <a:p>
            <a:r>
              <a:rPr lang="ja-JP" altLang="en-US" sz="1200" dirty="0" smtClean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定休</a:t>
            </a:r>
            <a:r>
              <a:rPr lang="zh-TW" altLang="en-US" sz="1200" dirty="0" smtClean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日</a:t>
            </a:r>
            <a:endParaRPr lang="zh-TW" altLang="en-US" sz="1200" dirty="0">
              <a:solidFill>
                <a:schemeClr val="bg1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706957" y="10015508"/>
            <a:ext cx="16613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9:00〜12:00</a:t>
            </a:r>
          </a:p>
          <a:p>
            <a:r>
              <a:rPr lang="en-US" altLang="ja-JP" sz="1200" dirty="0" smtClean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14</a:t>
            </a:r>
            <a:r>
              <a:rPr lang="ja-JP" altLang="en-US" sz="1200" dirty="0" smtClean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：</a:t>
            </a:r>
            <a:r>
              <a:rPr lang="en-US" altLang="ja-JP" sz="1200" dirty="0" smtClean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30</a:t>
            </a:r>
            <a:r>
              <a:rPr lang="ja-JP" altLang="en-US" sz="1200" dirty="0" smtClean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～</a:t>
            </a:r>
            <a:r>
              <a:rPr lang="en-US" altLang="ja-JP" sz="1200" dirty="0" smtClean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18</a:t>
            </a:r>
            <a:r>
              <a:rPr lang="ja-JP" altLang="en-US" sz="1200" dirty="0" smtClean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：</a:t>
            </a:r>
            <a:r>
              <a:rPr lang="en-US" altLang="ja-JP" sz="1200" dirty="0" smtClean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30</a:t>
            </a:r>
            <a:endParaRPr lang="en-US" altLang="ja-JP" sz="1200" dirty="0">
              <a:solidFill>
                <a:schemeClr val="bg1"/>
              </a:solidFill>
              <a:latin typeface="HGPSoeiKakugothicUB" pitchFamily="34" charset="-128"/>
              <a:ea typeface="HGPSoeiKakugothicUB" pitchFamily="34" charset="-128"/>
            </a:endParaRPr>
          </a:p>
          <a:p>
            <a:r>
              <a:rPr lang="ja-JP" altLang="en-US" sz="1200" dirty="0" smtClean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日曜日・祝日・木曜</a:t>
            </a:r>
            <a:r>
              <a:rPr lang="en-US" altLang="ja-JP" sz="1200" dirty="0" smtClean="0">
                <a:solidFill>
                  <a:schemeClr val="bg1"/>
                </a:solidFill>
                <a:latin typeface="HGPSoeiKakugothicUB" pitchFamily="34" charset="-128"/>
                <a:ea typeface="HGPSoeiKakugothicUB" pitchFamily="34" charset="-128"/>
              </a:rPr>
              <a:t>PM</a:t>
            </a:r>
            <a:endParaRPr lang="en-US" sz="1200" dirty="0">
              <a:solidFill>
                <a:schemeClr val="bg1"/>
              </a:solidFill>
              <a:latin typeface="HGPSoeiKakugothicUB" pitchFamily="34" charset="-128"/>
              <a:ea typeface="HGPSoeiKakugothicUB" pitchFamily="34" charset="-128"/>
            </a:endParaRPr>
          </a:p>
        </p:txBody>
      </p:sp>
      <p:sp>
        <p:nvSpPr>
          <p:cNvPr id="3" name="下矢印吹き出し 2"/>
          <p:cNvSpPr/>
          <p:nvPr/>
        </p:nvSpPr>
        <p:spPr>
          <a:xfrm>
            <a:off x="2822981" y="8712479"/>
            <a:ext cx="2701102" cy="839747"/>
          </a:xfrm>
          <a:prstGeom prst="downArrowCallou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37269" y="8741055"/>
            <a:ext cx="2672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ご応募はこちらから</a:t>
            </a:r>
            <a:endParaRPr kumimoji="1" lang="ja-JP" altLang="en-US" sz="24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83088" y="671318"/>
            <a:ext cx="359859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調剤事務</a:t>
            </a:r>
            <a:endParaRPr kumimoji="1" lang="en-US" altLang="ja-JP" sz="60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r"/>
            <a:r>
              <a:rPr kumimoji="1" lang="ja-JP" altLang="en-US" sz="48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パート</a:t>
            </a:r>
            <a:endParaRPr kumimoji="1" lang="ja-JP" altLang="en-US" sz="36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46934" y="2339213"/>
            <a:ext cx="59522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b="1" dirty="0" smtClean="0">
                <a:solidFill>
                  <a:schemeClr val="bg1"/>
                </a:solidFill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＊経験者優遇・主婦の方歓迎＊</a:t>
            </a:r>
            <a:endParaRPr kumimoji="1" lang="ja-JP" altLang="en-US" sz="1800" b="1" dirty="0">
              <a:solidFill>
                <a:schemeClr val="bg1"/>
              </a:solidFill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71303" y="2946817"/>
            <a:ext cx="6832320" cy="43319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en-US" altLang="ja-JP" sz="105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2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勤務地：</a:t>
            </a:r>
            <a:r>
              <a:rPr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kumimoji="1" lang="ja-JP" altLang="en-US" sz="2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せんし堂薬局　</a:t>
            </a:r>
            <a:r>
              <a:rPr lang="ja-JP" altLang="en-US" sz="2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要町店</a:t>
            </a:r>
            <a:r>
              <a:rPr kumimoji="1" lang="ja-JP" altLang="en-US" sz="2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（当店）</a:t>
            </a:r>
            <a:endParaRPr kumimoji="1" lang="en-US" altLang="ja-JP" sz="24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6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勤務時間：</a:t>
            </a:r>
            <a:r>
              <a:rPr lang="en-US" altLang="ja-JP" sz="2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9</a:t>
            </a:r>
            <a:r>
              <a:rPr lang="ja-JP" altLang="en-US" sz="2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2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  <a:r>
              <a:rPr lang="ja-JP" altLang="en-US" sz="2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2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13</a:t>
            </a:r>
            <a:r>
              <a:rPr lang="ja-JP" altLang="en-US" sz="2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2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</a:p>
          <a:p>
            <a:r>
              <a:rPr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　　</a:t>
            </a:r>
            <a:r>
              <a:rPr lang="en-US" altLang="ja-JP" sz="2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14</a:t>
            </a:r>
            <a:r>
              <a:rPr lang="ja-JP" altLang="en-US" sz="2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2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00</a:t>
            </a:r>
            <a:r>
              <a:rPr lang="ja-JP" altLang="en-US" sz="2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～</a:t>
            </a:r>
            <a:r>
              <a:rPr lang="en-US" altLang="ja-JP" sz="2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19</a:t>
            </a:r>
            <a:r>
              <a:rPr lang="ja-JP" altLang="en-US" sz="2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r>
              <a:rPr lang="en-US" altLang="ja-JP" sz="2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</a:t>
            </a:r>
            <a:r>
              <a:rPr lang="en-US" altLang="ja-JP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</a:t>
            </a:r>
            <a:r>
              <a:rPr lang="ja-JP" altLang="en-US" sz="2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の間で週</a:t>
            </a:r>
            <a:r>
              <a:rPr lang="en-US" altLang="ja-JP" sz="2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</a:t>
            </a:r>
            <a:r>
              <a:rPr lang="ja-JP" altLang="en-US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日～（応相談</a:t>
            </a:r>
            <a:r>
              <a:rPr lang="ja-JP" altLang="en-US" sz="2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lang="en-US" altLang="ja-JP" sz="24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時給</a:t>
            </a:r>
            <a:r>
              <a:rPr lang="en-US" altLang="ja-JP" sz="2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:  </a:t>
            </a:r>
            <a:r>
              <a:rPr lang="ja-JP" altLang="en-US" sz="2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2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1000</a:t>
            </a:r>
            <a:r>
              <a:rPr lang="ja-JP" altLang="en-US" sz="2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円～</a:t>
            </a:r>
            <a:r>
              <a:rPr lang="ja-JP" altLang="en-US" sz="20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ja-JP" altLang="en-US" sz="20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試用</a:t>
            </a:r>
            <a:r>
              <a:rPr lang="ja-JP" altLang="en-US" sz="20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期間あり）</a:t>
            </a:r>
            <a:endParaRPr lang="en-US" altLang="ja-JP" sz="20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en-US" altLang="ja-JP" sz="24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en-US" altLang="ja-JP" sz="24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        </a:t>
            </a:r>
            <a:r>
              <a:rPr lang="ja-JP" altLang="en-US" sz="2400" b="1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調剤事務資格者は、</a:t>
            </a:r>
            <a:r>
              <a:rPr lang="en-US" altLang="ja-JP" sz="2400" b="1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en-US" altLang="ja-JP" sz="2400" b="1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0</a:t>
            </a:r>
            <a:r>
              <a:rPr lang="en-US" altLang="ja-JP" sz="2400" b="1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50</a:t>
            </a:r>
            <a:r>
              <a:rPr lang="ja-JP" altLang="en-US" sz="2400" b="1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円～</a:t>
            </a:r>
            <a:r>
              <a:rPr lang="ja-JP" altLang="en-US" sz="1800" b="1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ja-JP" altLang="en-US" sz="1800" b="1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試用</a:t>
            </a:r>
            <a:r>
              <a:rPr lang="ja-JP" altLang="en-US" sz="1800" b="1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期間</a:t>
            </a:r>
            <a:r>
              <a:rPr lang="ja-JP" altLang="en-US" sz="1800" b="1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あり）</a:t>
            </a:r>
            <a:endParaRPr lang="en-US" altLang="ja-JP" sz="1800" b="1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700" b="1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0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業務内容：</a:t>
            </a:r>
            <a:r>
              <a:rPr lang="ja-JP" altLang="en-US" sz="20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0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調剤事務、調剤補助、販売</a:t>
            </a:r>
            <a:endParaRPr lang="en-US" altLang="ja-JP" sz="20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0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その他　　：</a:t>
            </a:r>
            <a:r>
              <a:rPr lang="ja-JP" altLang="en-US" sz="2000" b="1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en-US" sz="2000" b="1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制服貸与・交通費支給</a:t>
            </a:r>
            <a:endParaRPr lang="en-US" altLang="ja-JP" sz="2000" b="1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2000" u="sng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応募方法</a:t>
            </a:r>
            <a:r>
              <a:rPr lang="ja-JP" altLang="en-US" sz="24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：</a:t>
            </a:r>
            <a:endParaRPr lang="en-US" altLang="ja-JP" sz="24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下記</a:t>
            </a:r>
            <a:r>
              <a:rPr lang="ja-JP" altLang="en-US" sz="2400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、</a:t>
            </a:r>
            <a:r>
              <a:rPr lang="ja-JP" altLang="en-US" sz="2400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採用係へ</a:t>
            </a:r>
            <a:endParaRPr lang="en-US" altLang="ja-JP" sz="2400" u="sng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2400" u="sng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電話連絡をお願い致します。</a:t>
            </a:r>
            <a:endParaRPr lang="en-US" altLang="ja-JP" sz="2400" u="sng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681686" y="-198975"/>
            <a:ext cx="4238879" cy="24913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50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募集</a:t>
            </a:r>
            <a:endParaRPr kumimoji="1" lang="ja-JP" altLang="en-US" sz="150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-533" y="-52982"/>
            <a:ext cx="38874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 smtClean="0">
                <a:solidFill>
                  <a:srgbClr val="FF3399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★新規開局★</a:t>
            </a:r>
            <a:endParaRPr kumimoji="1" lang="ja-JP" altLang="en-US" sz="44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81681" y="6200697"/>
            <a:ext cx="2872740" cy="2139275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00583" y="7909284"/>
            <a:ext cx="667095" cy="263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45</Words>
  <Application>Microsoft Office PowerPoint</Application>
  <PresentationFormat>ユーザー設定</PresentationFormat>
  <Paragraphs>33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HGP創英角ｺﾞｼｯｸUB</vt:lpstr>
      <vt:lpstr>HGP創英角ｺﾞｼｯｸUB</vt:lpstr>
      <vt:lpstr>HGｺﾞｼｯｸE</vt:lpstr>
      <vt:lpstr>HG丸ｺﾞｼｯｸM-PRO</vt:lpstr>
      <vt:lpstr>ＭＳ Ｐゴシック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2016-07-27T00:23:17Z</dcterms:created>
  <dcterms:modified xsi:type="dcterms:W3CDTF">2017-09-29T11:30:24Z</dcterms:modified>
</cp:coreProperties>
</file>